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744D34-C5E9-DE24-386E-EF0ED98A60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1C0539-D9AD-CDBB-5322-C75733596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BBE5AE-38FA-1AE5-BB4F-002C8DD6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67828-AE9F-965C-A7E9-094DF2F2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F80C31-5357-9277-CBFC-07AD6F31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87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61019F-808D-29E5-A7BE-F1D68BE3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015F34-8CCE-4A3D-CAF7-444D2816B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AAC9C-8091-118A-4CD4-E9E8A29A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1E3CE7-3B48-8B07-21DA-F3063FCE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BC0CA7-A74B-00EB-DB26-A1C30EE7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13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3A20CFC-189E-E7D5-7DC1-E19F8C23BE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54E2AE-CB63-C2EF-C2DB-742040C63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99E65E-4B7D-3C4D-41D6-ACBFE6AB2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C3EB5F-C763-47D7-9394-418B9ACD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A454E4-25CF-BB77-BABE-D4217F1A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02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0A9EDD-5433-1F7A-B927-1BA51FEF0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679A72-A47F-BA06-B355-5324D0049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0CEB8-7E2E-0A70-13C8-B7315D35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20B7F2-F3B8-9FD5-2EAC-A56097A69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9F20F3-0F99-8A21-BDC9-7B789E17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38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9384D8-8D9C-21F6-8471-FDFA03EC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CA146D-3CD6-3300-BA8C-34E9C2B47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0B045B-2DDC-119C-FC44-CCB59076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501535-46DB-EA2A-BF28-76B5283E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A1CFC-7CF2-C502-85A2-DFEE9935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81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7C84C-B0BB-F58A-FEF0-81D720DD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0344E9-5246-488B-D6E9-898DE4A62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D6DCB9-C3BD-34F7-6D5C-B5DA5EC86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62584A-9665-0BEA-B592-568F8D2E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6E813C-4A45-FD01-2FFE-FFE64B8C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CB075A-6F95-81FB-7054-9A252884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97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998F4-C6A9-76BC-B0A3-C6CB37BA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65F76D-C1EB-C9B8-F88A-9D898256B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872E7F-B704-FADB-C32C-CC5970952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157D80-C29E-018C-134A-0D0991C8F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E89BF1-FF7F-61B7-4E7A-1D016CCA76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D24A0B0-B834-51C6-E6EF-0F0307BD7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0D4AEB-A14A-6A40-5FEB-7DFD7EB6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DA61FF-69ED-3A38-FB5F-72809B4C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84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6FB08-5004-683E-691B-417E36C36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A01278-E6B7-3B89-D47F-5735A9D06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C48A2B-638B-66B1-0FE4-82E512FC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7A5699-9CA8-2327-44B0-635EF4DA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5936A1-72C6-8EB5-C393-056AB6F6A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875F72-8169-4978-7ACF-F8F4FE52C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0DCA80-93FC-BDEA-45C7-D5C295FE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4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54D37-5C93-E01F-1E1C-782CD27E1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C81B9F-6AC5-BD61-E81A-7CD67CA43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B57D4F-16AD-D598-7ED9-888270992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C04AAB-A26D-7DE3-189D-B973ECE9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5CD4D9-946A-D096-9F4D-E51EB050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DB9535-8211-560A-351F-579F3C2E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96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AC3A86-2F4D-7164-A69C-5AAC3108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0376AFA-7006-B9C0-AF5E-7CAB9B2F9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CB6B7A-FFDB-2FE7-EDAD-02C02B2EE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0A0FB2-1350-F582-5C35-125F78B0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9887B7-94C4-F0D7-22E5-A2D91D0F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A75077-776C-2D73-D7F0-231B19CD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92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A4AED4-893B-E0D9-8FA8-F53E56BF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47FC6A-A3D3-D60C-7196-4D69EFD7D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E6CB6-C30A-30AB-4F73-4A769710A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A2EE9-AC95-4E6A-A386-C0C77BE12614}" type="datetimeFigureOut">
              <a:rPr lang="fr-FR" smtClean="0"/>
              <a:t>14/04/2025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4126B4-D73C-0D46-8D5A-915A621D9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3568DE-53C8-FF59-00C3-69EED1543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74628F-2273-4883-B2B8-3FC74145E6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2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31BF7C4-35AC-16F1-8CAE-BAA514C29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3" y="485364"/>
            <a:ext cx="12031754" cy="5887272"/>
          </a:xfrm>
          <a:prstGeom prst="rect">
            <a:avLst/>
          </a:prstGeom>
        </p:spPr>
      </p:pic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DEC7404D-F594-255C-771A-305B243123F1}"/>
              </a:ext>
            </a:extLst>
          </p:cNvPr>
          <p:cNvSpPr/>
          <p:nvPr/>
        </p:nvSpPr>
        <p:spPr>
          <a:xfrm rot="11116193">
            <a:off x="4951477" y="1324107"/>
            <a:ext cx="245204" cy="1524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317123E3-A25F-9410-08E1-82AAB8D65D96}"/>
              </a:ext>
            </a:extLst>
          </p:cNvPr>
          <p:cNvSpPr/>
          <p:nvPr/>
        </p:nvSpPr>
        <p:spPr>
          <a:xfrm rot="6496204">
            <a:off x="2705553" y="1922104"/>
            <a:ext cx="198718" cy="1338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8BAA9D46-F4FD-5918-A287-966D114F86B6}"/>
              </a:ext>
            </a:extLst>
          </p:cNvPr>
          <p:cNvSpPr/>
          <p:nvPr/>
        </p:nvSpPr>
        <p:spPr>
          <a:xfrm rot="3913048">
            <a:off x="8217789" y="5501037"/>
            <a:ext cx="245204" cy="1187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8CD1C2E3-C753-E65D-26CD-6EC8112B5B1E}"/>
              </a:ext>
            </a:extLst>
          </p:cNvPr>
          <p:cNvSpPr/>
          <p:nvPr/>
        </p:nvSpPr>
        <p:spPr>
          <a:xfrm rot="585636">
            <a:off x="3851228" y="2015151"/>
            <a:ext cx="245204" cy="15240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81257839-7845-AE6B-2405-F0D87AD1DF01}"/>
              </a:ext>
            </a:extLst>
          </p:cNvPr>
          <p:cNvSpPr/>
          <p:nvPr/>
        </p:nvSpPr>
        <p:spPr>
          <a:xfrm rot="14300143">
            <a:off x="2544326" y="1692097"/>
            <a:ext cx="230971" cy="10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FEB864A1-EC47-1FC0-A2D2-377B99845448}"/>
              </a:ext>
            </a:extLst>
          </p:cNvPr>
          <p:cNvSpPr/>
          <p:nvPr/>
        </p:nvSpPr>
        <p:spPr>
          <a:xfrm rot="13267437">
            <a:off x="7869029" y="4946708"/>
            <a:ext cx="225392" cy="15240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0D84BAE3-B28C-4741-8815-316DBAC367CE}"/>
              </a:ext>
            </a:extLst>
          </p:cNvPr>
          <p:cNvSpPr/>
          <p:nvPr/>
        </p:nvSpPr>
        <p:spPr>
          <a:xfrm rot="5400000">
            <a:off x="8838828" y="5068536"/>
            <a:ext cx="191304" cy="741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8DF4E15C-1967-56B2-638F-C7304FABFFD6}"/>
              </a:ext>
            </a:extLst>
          </p:cNvPr>
          <p:cNvSpPr/>
          <p:nvPr/>
        </p:nvSpPr>
        <p:spPr>
          <a:xfrm rot="18648986">
            <a:off x="9027164" y="5078763"/>
            <a:ext cx="210636" cy="1149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0E9747BB-2ECD-C3BE-7066-B946587825E1}"/>
              </a:ext>
            </a:extLst>
          </p:cNvPr>
          <p:cNvSpPr/>
          <p:nvPr/>
        </p:nvSpPr>
        <p:spPr>
          <a:xfrm rot="11561823">
            <a:off x="7294754" y="2021842"/>
            <a:ext cx="225392" cy="1524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F6BE4798-45EF-7851-5831-1182C836F65D}"/>
              </a:ext>
            </a:extLst>
          </p:cNvPr>
          <p:cNvSpPr/>
          <p:nvPr/>
        </p:nvSpPr>
        <p:spPr>
          <a:xfrm rot="20945217">
            <a:off x="3347992" y="1336331"/>
            <a:ext cx="245204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F84BEC4-3210-7F51-6F5E-C5E6A4EEB5E9}"/>
              </a:ext>
            </a:extLst>
          </p:cNvPr>
          <p:cNvCxnSpPr>
            <a:cxnSpLocks/>
          </p:cNvCxnSpPr>
          <p:nvPr/>
        </p:nvCxnSpPr>
        <p:spPr>
          <a:xfrm flipH="1">
            <a:off x="7735824" y="2247657"/>
            <a:ext cx="225392" cy="1524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B043DB4-FB45-BEA5-7381-BDBF720C73AF}"/>
              </a:ext>
            </a:extLst>
          </p:cNvPr>
          <p:cNvCxnSpPr>
            <a:cxnSpLocks/>
          </p:cNvCxnSpPr>
          <p:nvPr/>
        </p:nvCxnSpPr>
        <p:spPr>
          <a:xfrm>
            <a:off x="8796528" y="3677722"/>
            <a:ext cx="155448" cy="2816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14F3A70-E8A3-649F-9B2A-06FFC72561D7}"/>
              </a:ext>
            </a:extLst>
          </p:cNvPr>
          <p:cNvCxnSpPr>
            <a:cxnSpLocks/>
          </p:cNvCxnSpPr>
          <p:nvPr/>
        </p:nvCxnSpPr>
        <p:spPr>
          <a:xfrm flipH="1">
            <a:off x="9174480" y="4701297"/>
            <a:ext cx="225392" cy="1524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35BDAAC3-B657-C893-EF4A-783B3D1FBB95}"/>
              </a:ext>
            </a:extLst>
          </p:cNvPr>
          <p:cNvCxnSpPr>
            <a:cxnSpLocks/>
          </p:cNvCxnSpPr>
          <p:nvPr/>
        </p:nvCxnSpPr>
        <p:spPr>
          <a:xfrm flipH="1">
            <a:off x="9404322" y="2872256"/>
            <a:ext cx="150998" cy="16637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C5E48EA-4246-6AEF-2F74-7ACA33280711}"/>
              </a:ext>
            </a:extLst>
          </p:cNvPr>
          <p:cNvCxnSpPr>
            <a:cxnSpLocks/>
          </p:cNvCxnSpPr>
          <p:nvPr/>
        </p:nvCxnSpPr>
        <p:spPr>
          <a:xfrm flipH="1">
            <a:off x="8951976" y="2738524"/>
            <a:ext cx="481577" cy="9391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34F2C5F6-64A9-F120-2B25-66086452CDFB}"/>
              </a:ext>
            </a:extLst>
          </p:cNvPr>
          <p:cNvCxnSpPr>
            <a:cxnSpLocks/>
          </p:cNvCxnSpPr>
          <p:nvPr/>
        </p:nvCxnSpPr>
        <p:spPr>
          <a:xfrm flipH="1" flipV="1">
            <a:off x="8066372" y="2400058"/>
            <a:ext cx="1367181" cy="3048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7E0A5BF8-8A63-88FE-A3DC-B18F0C1BE5AF}"/>
              </a:ext>
            </a:extLst>
          </p:cNvPr>
          <p:cNvSpPr/>
          <p:nvPr/>
        </p:nvSpPr>
        <p:spPr>
          <a:xfrm>
            <a:off x="9468410" y="2311527"/>
            <a:ext cx="1497960" cy="567066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Fermetures</a:t>
            </a:r>
          </a:p>
        </p:txBody>
      </p:sp>
      <p:sp>
        <p:nvSpPr>
          <p:cNvPr id="49" name="Flèche : droite 48">
            <a:extLst>
              <a:ext uri="{FF2B5EF4-FFF2-40B4-BE49-F238E27FC236}">
                <a16:creationId xmlns:a16="http://schemas.microsoft.com/office/drawing/2014/main" id="{F88FBFE3-5771-541E-8A76-3973C92681CE}"/>
              </a:ext>
            </a:extLst>
          </p:cNvPr>
          <p:cNvSpPr/>
          <p:nvPr/>
        </p:nvSpPr>
        <p:spPr>
          <a:xfrm rot="1667521">
            <a:off x="6256395" y="1890571"/>
            <a:ext cx="245204" cy="15240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620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>CDVO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MIKLAS YVAN</dc:creator>
  <cp:lastModifiedBy>MIKLAS YVAN</cp:lastModifiedBy>
  <cp:revision>1</cp:revision>
  <dcterms:created xsi:type="dcterms:W3CDTF">2025-04-14T07:05:21Z</dcterms:created>
  <dcterms:modified xsi:type="dcterms:W3CDTF">2025-04-14T07:53:35Z</dcterms:modified>
</cp:coreProperties>
</file>